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97" r:id="rId24"/>
    <p:sldId id="298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6" r:id="rId35"/>
    <p:sldId id="292" r:id="rId36"/>
    <p:sldId id="294" r:id="rId37"/>
    <p:sldId id="295" r:id="rId38"/>
    <p:sldId id="293" r:id="rId39"/>
    <p:sldId id="299" r:id="rId40"/>
    <p:sldId id="300" r:id="rId41"/>
    <p:sldId id="301" r:id="rId42"/>
    <p:sldId id="268" r:id="rId43"/>
    <p:sldId id="272" r:id="rId44"/>
    <p:sldId id="275" r:id="rId45"/>
    <p:sldId id="274" r:id="rId46"/>
  </p:sldIdLst>
  <p:sldSz cx="9144000" cy="5143500" type="screen16x9"/>
  <p:notesSz cx="6858000" cy="9144000"/>
  <p:embeddedFontLst>
    <p:embeddedFont>
      <p:font typeface="Roboto" panose="02020500000000000000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7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89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11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831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https://stackoverflow.com/questions/9876290/how-do-i-compute-derivative-using-numpy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do I compute derivative using </a:t>
            </a:r>
            <a:r>
              <a:rPr lang="en-US" dirty="0" err="1"/>
              <a:t>Numpy</a:t>
            </a:r>
            <a:r>
              <a:rPr lang="en-US" dirty="0" smtClean="0"/>
              <a:t>?</a:t>
            </a:r>
          </a:p>
          <a:p>
            <a:pPr lvl="0"/>
            <a:r>
              <a:rPr lang="zh-TW" altLang="en-US" dirty="0" smtClean="0"/>
              <a:t> </a:t>
            </a: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>
              <a:solidFill>
                <a:schemeClr val="hlink"/>
              </a:solidFill>
            </a:endParaRP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" y="2745603"/>
            <a:ext cx="2743200" cy="1860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93" y="2591026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https://en.wikipedia.org/wiki/Finite_difference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</a:t>
            </a: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82" y="1741400"/>
            <a:ext cx="4572000" cy="3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https://towardsdatascience.com/implement-gradient-descent-in-python-9b93ed7108d1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b="1" dirty="0"/>
              <a:t>Implement Gradient Descent in Python</a:t>
            </a:r>
          </a:p>
        </p:txBody>
      </p:sp>
      <p:pic>
        <p:nvPicPr>
          <p:cNvPr id="1026" name="Picture 2" descr="https://cdn-images-1.medium.com/max/1600/1*5-56UEwcZHgzqIAtlns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00" y="738725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https://medium.freecodecamp.org/data-science-with-python-8-ways-to-do-linear-regression-and-measure-their-speed-b5577d75f8b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8 ways to perform simple linear regression and measure their speed using Python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113972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https://github.com/sherrym/tf-tutorial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Tutorial</a:t>
            </a:r>
            <a:r>
              <a:rPr lang="zh-TW" altLang="en-US" b="1" dirty="0" smtClean="0"/>
              <a:t>  </a:t>
            </a:r>
            <a:r>
              <a:rPr lang="en-US" altLang="zh-TW" b="1" dirty="0" smtClean="0"/>
              <a:t>sherry</a:t>
            </a:r>
          </a:p>
          <a:p>
            <a:endParaRPr lang="en-US" altLang="zh-TW" b="1" dirty="0"/>
          </a:p>
          <a:p>
            <a:r>
              <a:rPr lang="en-US" altLang="zh-TW" b="1" dirty="0"/>
              <a:t>1_linear_regression_model.ipynb</a:t>
            </a:r>
          </a:p>
        </p:txBody>
      </p:sp>
    </p:spTree>
    <p:extLst>
      <p:ext uri="{BB962C8B-B14F-4D97-AF65-F5344CB8AC3E}">
        <p14:creationId xmlns:p14="http://schemas.microsoft.com/office/powerpoint/2010/main" val="5774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94785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846</Words>
  <Application>Microsoft Office PowerPoint</Application>
  <PresentationFormat>如螢幕大小 (16:9)</PresentationFormat>
  <Paragraphs>239</Paragraphs>
  <Slides>45</Slides>
  <Notes>45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48" baseType="lpstr">
      <vt:lpstr>Arial</vt:lpstr>
      <vt:lpstr>Roboto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CSIE-E518</cp:lastModifiedBy>
  <cp:revision>82</cp:revision>
  <dcterms:modified xsi:type="dcterms:W3CDTF">2018-11-05T03:59:36Z</dcterms:modified>
</cp:coreProperties>
</file>